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1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50A0B-BED1-923C-865B-CABB95EA9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D08A62-CC1A-9BE1-4A4E-CE24C07FB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91600-E846-B2A8-0F4A-C989E0FE3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C0DEE-FBB4-9697-B8A7-E09BA8E69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29215-276D-9EAC-4FFF-CF8CB8321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9FD027-63C1-FA33-85E2-85B05A68E4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1" r="70394"/>
          <a:stretch/>
        </p:blipFill>
        <p:spPr>
          <a:xfrm>
            <a:off x="-1" y="0"/>
            <a:ext cx="1670308" cy="6868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69AEBC-0740-7A56-7A8D-5B035BF0B6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1" t="2791" b="84977"/>
          <a:stretch/>
        </p:blipFill>
        <p:spPr>
          <a:xfrm>
            <a:off x="4921058" y="-1"/>
            <a:ext cx="7270943" cy="261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77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6214C-A1AC-EFF7-A687-C671F5AC1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9D2644-63E9-5A43-4D11-283107CC18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A5BD3-D185-ECBF-DD36-71305CF53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AF7A9-4830-8A55-3ABA-E7A3EAA2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4138E-5717-D62D-24C4-357E70E7E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7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01F813-57AF-EE87-2D3C-FA68F99BBA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1CE4A7-6FEB-0CE2-6FC2-5CA2E82187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6B43F-AEB8-D10D-7F3C-7731785E5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AEEDF-54A3-A7BB-0251-80AA014C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7CFF6-6645-EEAE-7A27-01A58951E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6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CD186-BEF8-FC86-E021-880A929F5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760B3-F58C-6AA2-D53F-3FFD943D0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3F95D-7B9E-3BE4-7958-E2D5083BA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1C96A-8B82-B26D-6E4D-9F1972837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6D45C7-E5D6-530A-15F2-FF4A4B07A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79081A-3E30-3708-8FBE-89BBC90FD5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1" t="2791" b="84977"/>
          <a:stretch/>
        </p:blipFill>
        <p:spPr>
          <a:xfrm>
            <a:off x="8610599" y="382327"/>
            <a:ext cx="3581401" cy="128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61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690E7-3113-469C-03A5-0A44351D4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20D52B-3BEE-6F71-80DF-4F3AB8A38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E885F-3D62-C417-5D1D-0C651180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F8329-2316-0E5F-EAC6-07AAA2EBB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43675-7490-285C-B646-76C9BF0C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022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8598D-2854-A832-00E4-FA27E9CE1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199DD-6EE4-7CE4-AC7F-99DEC01968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3F80EF-5D8E-52CB-B142-DC14B6A7A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4BC4E-871A-FEF2-FAFC-89800B39F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B43ABE-6D7A-9BE0-2878-D4EBB24FB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ED597D-155D-A5B3-3BF1-964A7B38B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361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91458-3A2C-A827-C219-B906192A1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0D5A87-085E-0EEB-AAE2-2903B033F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20C24-FDF8-66DE-6E99-D7381871FA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2890DB-7B52-9E62-18AA-4A9D1995BC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2021C0-893A-A20B-F327-4B07DC8E4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58C286-1776-2599-7442-D7AEC7A37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4D9A58-0C58-3582-313F-2B4EFD031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353FA2-6DF9-D105-9E39-F53CE724A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01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1284C-7E97-586B-CE45-4CF81753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71C3A7-93AA-DF74-E1B6-C32265609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E8C6C2-91BA-B222-E202-AC61201A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2D66C2-21A5-9C77-2972-686049C07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84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97235D-D2FB-D478-ABA7-ECF64B825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D178EE-2EB8-C05A-D1AF-B1F5852E6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55B4E-773C-FCED-42D9-3AFF051FD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2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D36BF-3818-F75D-5376-4E3DBBBE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BDC58-06A2-1C05-83A7-92E28C104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C3FBAD-9766-F5D9-8BD7-D82183A1A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586991-AB9F-B131-09D7-A41C7C719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990172-02E9-EB89-D5B8-F9F8A9A11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01B6C-1724-48B8-29AB-0B0DCFA4D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30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07EA0-A65C-24FB-740A-7BBFD848F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15B223-70B9-C701-333C-4EDC70EA5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C9F490-CBA9-EA44-3ED1-1286636DC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21A9C-767D-8BF7-B4D5-C3A3039DE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D5DAEB-C8B3-4240-46FA-27AD3628B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D1F6A3-28B3-33E3-ED65-227D5A233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19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44D48C-6DC6-A726-9A1A-AE358CB31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A6BD4-0545-D623-D136-2EDEA0A56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2167F-592A-68DF-BA54-50D8D5FE42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8BAE2-6628-48BA-B400-A66E970CF2FC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8920B-FF01-062F-7952-54742BC65B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498E5F-9716-1965-7941-B675407649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3365F-2576-4A20-AE65-4B46342E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0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31D72-3A8D-C40B-4F12-42E701B335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3595"/>
            <a:ext cx="9144000" cy="1245228"/>
          </a:xfrm>
        </p:spPr>
        <p:txBody>
          <a:bodyPr/>
          <a:lstStyle/>
          <a:p>
            <a:pPr rtl="1"/>
            <a:r>
              <a:rPr lang="fa-IR" dirty="0">
                <a:cs typeface="B Koodak" panose="00000700000000000000" pitchFamily="2" charset="-78"/>
              </a:rPr>
              <a:t>عنوان مقاله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BDA823-3E78-2C4B-4FE2-8068263F4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3000781"/>
          </a:xfrm>
        </p:spPr>
        <p:txBody>
          <a:bodyPr>
            <a:normAutofit/>
          </a:bodyPr>
          <a:lstStyle/>
          <a:p>
            <a:pPr rtl="1"/>
            <a:r>
              <a:rPr lang="fa-IR" dirty="0">
                <a:cs typeface="B Koodak" panose="00000700000000000000" pitchFamily="2" charset="-78"/>
              </a:rPr>
              <a:t>نویسندگان مقاله:</a:t>
            </a:r>
          </a:p>
          <a:p>
            <a:pPr rtl="1"/>
            <a:r>
              <a:rPr lang="fa-IR" dirty="0">
                <a:cs typeface="B Koodak" panose="00000700000000000000" pitchFamily="2" charset="-78"/>
              </a:rPr>
              <a:t>نویسنده اول، نویسنده دوم، ...</a:t>
            </a:r>
          </a:p>
          <a:p>
            <a:pPr rtl="1"/>
            <a:endParaRPr lang="fa-IR" dirty="0">
              <a:cs typeface="B Koodak" panose="00000700000000000000" pitchFamily="2" charset="-78"/>
            </a:endParaRPr>
          </a:p>
          <a:p>
            <a:pPr rtl="1"/>
            <a:endParaRPr lang="fa-IR" dirty="0">
              <a:cs typeface="B Koodak" panose="00000700000000000000" pitchFamily="2" charset="-78"/>
            </a:endParaRPr>
          </a:p>
          <a:p>
            <a:pPr rtl="1"/>
            <a:r>
              <a:rPr lang="fa-IR" dirty="0">
                <a:cs typeface="B Koodak" panose="00000700000000000000" pitchFamily="2" charset="-78"/>
              </a:rPr>
              <a:t>ارائه دهنده:</a:t>
            </a:r>
          </a:p>
          <a:p>
            <a:pPr rtl="1"/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2303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66841-B3D8-7988-C4E6-F7C0B23FD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04051" cy="1325563"/>
          </a:xfrm>
        </p:spPr>
        <p:txBody>
          <a:bodyPr/>
          <a:lstStyle/>
          <a:p>
            <a:pPr rtl="1"/>
            <a:r>
              <a:rPr lang="fa-IR" dirty="0">
                <a:cs typeface="B Koodak" panose="00000700000000000000" pitchFamily="2" charset="-78"/>
              </a:rPr>
              <a:t>مقدمه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7982B-3611-1C69-C41A-772E762C1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متن ارائه با فونت </a:t>
            </a:r>
            <a:r>
              <a:rPr lang="en-US" dirty="0">
                <a:cs typeface="B Koodak" panose="00000700000000000000" pitchFamily="2" charset="-78"/>
              </a:rPr>
              <a:t>b </a:t>
            </a:r>
            <a:r>
              <a:rPr lang="en-US" dirty="0" err="1">
                <a:cs typeface="B Koodak" panose="00000700000000000000" pitchFamily="2" charset="-78"/>
              </a:rPr>
              <a:t>koodak</a:t>
            </a:r>
            <a:r>
              <a:rPr lang="fa-IR" dirty="0">
                <a:cs typeface="B Koodak" panose="00000700000000000000" pitchFamily="2" charset="-78"/>
              </a:rPr>
              <a:t> تنظیم شود.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1691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66841-B3D8-7988-C4E6-F7C0B23FD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04051" cy="1325563"/>
          </a:xfrm>
        </p:spPr>
        <p:txBody>
          <a:bodyPr/>
          <a:lstStyle/>
          <a:p>
            <a:pPr rtl="1"/>
            <a:r>
              <a:rPr lang="fa-IR" dirty="0">
                <a:cs typeface="B Koodak" panose="00000700000000000000" pitchFamily="2" charset="-78"/>
              </a:rPr>
              <a:t>روش تحقیق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7982B-3611-1C69-C41A-772E762C1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متن ارائه با فونت </a:t>
            </a:r>
            <a:r>
              <a:rPr lang="en-US" dirty="0">
                <a:cs typeface="B Koodak" panose="00000700000000000000" pitchFamily="2" charset="-78"/>
              </a:rPr>
              <a:t>b </a:t>
            </a:r>
            <a:r>
              <a:rPr lang="en-US" dirty="0" err="1">
                <a:cs typeface="B Koodak" panose="00000700000000000000" pitchFamily="2" charset="-78"/>
              </a:rPr>
              <a:t>koodak</a:t>
            </a:r>
            <a:r>
              <a:rPr lang="fa-IR" dirty="0">
                <a:cs typeface="B Koodak" panose="00000700000000000000" pitchFamily="2" charset="-78"/>
              </a:rPr>
              <a:t> تنظیم شود.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481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66841-B3D8-7988-C4E6-F7C0B23FD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04051" cy="1325563"/>
          </a:xfrm>
        </p:spPr>
        <p:txBody>
          <a:bodyPr/>
          <a:lstStyle/>
          <a:p>
            <a:pPr rtl="1"/>
            <a:r>
              <a:rPr lang="fa-IR" dirty="0">
                <a:cs typeface="B Koodak" panose="00000700000000000000" pitchFamily="2" charset="-78"/>
              </a:rPr>
              <a:t>نمودار ها، شکل ها و جدول ها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7982B-3611-1C69-C41A-772E762C1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متن ارائه با فونت </a:t>
            </a:r>
            <a:r>
              <a:rPr lang="en-US" dirty="0">
                <a:cs typeface="B Koodak" panose="00000700000000000000" pitchFamily="2" charset="-78"/>
              </a:rPr>
              <a:t>b </a:t>
            </a:r>
            <a:r>
              <a:rPr lang="en-US" dirty="0" err="1">
                <a:cs typeface="B Koodak" panose="00000700000000000000" pitchFamily="2" charset="-78"/>
              </a:rPr>
              <a:t>koodak</a:t>
            </a:r>
            <a:r>
              <a:rPr lang="fa-IR" dirty="0">
                <a:cs typeface="B Koodak" panose="00000700000000000000" pitchFamily="2" charset="-78"/>
              </a:rPr>
              <a:t> تنظیم شود.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4998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66841-B3D8-7988-C4E6-F7C0B23FD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04051" cy="1325563"/>
          </a:xfrm>
        </p:spPr>
        <p:txBody>
          <a:bodyPr/>
          <a:lstStyle/>
          <a:p>
            <a:pPr rtl="1"/>
            <a:r>
              <a:rPr lang="fa-IR" dirty="0">
                <a:cs typeface="B Koodak" panose="00000700000000000000" pitchFamily="2" charset="-78"/>
              </a:rPr>
              <a:t>نتیجه گیری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7982B-3611-1C69-C41A-772E762C1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متن ارائه با فونت </a:t>
            </a:r>
            <a:r>
              <a:rPr lang="en-US" dirty="0">
                <a:cs typeface="B Koodak" panose="00000700000000000000" pitchFamily="2" charset="-78"/>
              </a:rPr>
              <a:t>b </a:t>
            </a:r>
            <a:r>
              <a:rPr lang="en-US" dirty="0" err="1">
                <a:cs typeface="B Koodak" panose="00000700000000000000" pitchFamily="2" charset="-78"/>
              </a:rPr>
              <a:t>koodak</a:t>
            </a:r>
            <a:r>
              <a:rPr lang="fa-IR" dirty="0">
                <a:cs typeface="B Koodak" panose="00000700000000000000" pitchFamily="2" charset="-78"/>
              </a:rPr>
              <a:t> تنظیم شود.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3385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66841-B3D8-7988-C4E6-F7C0B23FD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04051" cy="1325563"/>
          </a:xfrm>
        </p:spPr>
        <p:txBody>
          <a:bodyPr/>
          <a:lstStyle/>
          <a:p>
            <a:pPr rtl="1"/>
            <a:r>
              <a:rPr lang="fa-IR" dirty="0">
                <a:cs typeface="B Koodak" panose="00000700000000000000" pitchFamily="2" charset="-78"/>
              </a:rPr>
              <a:t>مراجع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7982B-3611-1C69-C41A-772E762C1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متن ارائه با فونت </a:t>
            </a:r>
            <a:r>
              <a:rPr lang="en-US" dirty="0">
                <a:cs typeface="B Koodak" panose="00000700000000000000" pitchFamily="2" charset="-78"/>
              </a:rPr>
              <a:t>b </a:t>
            </a:r>
            <a:r>
              <a:rPr lang="en-US" dirty="0" err="1">
                <a:cs typeface="B Koodak" panose="00000700000000000000" pitchFamily="2" charset="-78"/>
              </a:rPr>
              <a:t>koodak</a:t>
            </a:r>
            <a:r>
              <a:rPr lang="fa-IR" dirty="0">
                <a:cs typeface="B Koodak" panose="00000700000000000000" pitchFamily="2" charset="-78"/>
              </a:rPr>
              <a:t> تنظیم شود.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1607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74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 Koodak</vt:lpstr>
      <vt:lpstr>Calibri</vt:lpstr>
      <vt:lpstr>Calibri Light</vt:lpstr>
      <vt:lpstr>Office Theme</vt:lpstr>
      <vt:lpstr>عنوان مقاله</vt:lpstr>
      <vt:lpstr>مقدمه</vt:lpstr>
      <vt:lpstr>روش تحقیق</vt:lpstr>
      <vt:lpstr>نمودار ها، شکل ها و جدول ها</vt:lpstr>
      <vt:lpstr>نتیجه گیری</vt:lpstr>
      <vt:lpstr>مراجع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CVC</dc:creator>
  <cp:lastModifiedBy>CVC</cp:lastModifiedBy>
  <cp:revision>3</cp:revision>
  <dcterms:created xsi:type="dcterms:W3CDTF">2025-04-25T06:57:51Z</dcterms:created>
  <dcterms:modified xsi:type="dcterms:W3CDTF">2025-04-25T07:24:19Z</dcterms:modified>
</cp:coreProperties>
</file>